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5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CD598-87BE-48C7-83B7-98A4637F8418}" type="datetimeFigureOut">
              <a:rPr lang="en-US" smtClean="0">
                <a:solidFill>
                  <a:srgbClr val="F3F2DC">
                    <a:shade val="90000"/>
                  </a:srgbClr>
                </a:solidFill>
              </a:rPr>
              <a:pPr/>
              <a:t>11/10/2014</a:t>
            </a:fld>
            <a:endParaRPr lang="en-US">
              <a:solidFill>
                <a:srgbClr val="F3F2DC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3F2DC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37FFC-210C-4854-8933-5585CA416495}" type="slidenum">
              <a:rPr lang="en-US" smtClean="0">
                <a:solidFill>
                  <a:srgbClr val="F3F2DC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F3F2DC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087045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CD598-87BE-48C7-83B7-98A4637F8418}" type="datetimeFigureOut">
              <a:rPr lang="en-US" smtClean="0">
                <a:solidFill>
                  <a:srgbClr val="D2533C">
                    <a:shade val="90000"/>
                  </a:srgbClr>
                </a:solidFill>
              </a:rPr>
              <a:pPr/>
              <a:t>11/10/2014</a:t>
            </a:fld>
            <a:endParaRPr lang="en-US">
              <a:solidFill>
                <a:srgbClr val="D2533C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2533C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37FFC-210C-4854-8933-5585CA416495}" type="slidenum">
              <a:rPr lang="en-US" smtClean="0">
                <a:solidFill>
                  <a:srgbClr val="D2533C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D2533C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48970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CD598-87BE-48C7-83B7-98A4637F8418}" type="datetimeFigureOut">
              <a:rPr lang="en-US" smtClean="0">
                <a:solidFill>
                  <a:srgbClr val="D2533C">
                    <a:shade val="90000"/>
                  </a:srgbClr>
                </a:solidFill>
              </a:rPr>
              <a:pPr/>
              <a:t>11/10/2014</a:t>
            </a:fld>
            <a:endParaRPr lang="en-US">
              <a:solidFill>
                <a:srgbClr val="D2533C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2533C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37FFC-210C-4854-8933-5585CA416495}" type="slidenum">
              <a:rPr lang="en-US" smtClean="0">
                <a:solidFill>
                  <a:srgbClr val="D2533C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D2533C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9203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CD598-87BE-48C7-83B7-98A4637F8418}" type="datetimeFigureOut">
              <a:rPr lang="en-US" smtClean="0">
                <a:solidFill>
                  <a:srgbClr val="D2533C">
                    <a:shade val="90000"/>
                  </a:srgbClr>
                </a:solidFill>
              </a:rPr>
              <a:pPr/>
              <a:t>11/10/2014</a:t>
            </a:fld>
            <a:endParaRPr lang="en-US">
              <a:solidFill>
                <a:srgbClr val="D2533C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2533C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37FFC-210C-4854-8933-5585CA416495}" type="slidenum">
              <a:rPr lang="en-US" smtClean="0">
                <a:solidFill>
                  <a:srgbClr val="D2533C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D2533C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5160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CD598-87BE-48C7-83B7-98A4637F8418}" type="datetimeFigureOut">
              <a:rPr lang="en-US" smtClean="0">
                <a:solidFill>
                  <a:srgbClr val="F3F2DC">
                    <a:shade val="90000"/>
                  </a:srgbClr>
                </a:solidFill>
              </a:rPr>
              <a:pPr/>
              <a:t>11/10/2014</a:t>
            </a:fld>
            <a:endParaRPr lang="en-US">
              <a:solidFill>
                <a:srgbClr val="F3F2DC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3F2DC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37FFC-210C-4854-8933-5585CA416495}" type="slidenum">
              <a:rPr lang="en-US" smtClean="0">
                <a:solidFill>
                  <a:srgbClr val="F3F2DC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F3F2DC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273817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CD598-87BE-48C7-83B7-98A4637F8418}" type="datetimeFigureOut">
              <a:rPr lang="en-US" smtClean="0">
                <a:solidFill>
                  <a:srgbClr val="D2533C">
                    <a:shade val="90000"/>
                  </a:srgbClr>
                </a:solidFill>
              </a:rPr>
              <a:pPr/>
              <a:t>11/10/2014</a:t>
            </a:fld>
            <a:endParaRPr lang="en-US">
              <a:solidFill>
                <a:srgbClr val="D2533C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2533C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37FFC-210C-4854-8933-5585CA416495}" type="slidenum">
              <a:rPr lang="en-US" smtClean="0">
                <a:solidFill>
                  <a:srgbClr val="D2533C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D2533C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2221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CD598-87BE-48C7-83B7-98A4637F8418}" type="datetimeFigureOut">
              <a:rPr lang="en-US" smtClean="0">
                <a:solidFill>
                  <a:srgbClr val="D2533C">
                    <a:shade val="90000"/>
                  </a:srgbClr>
                </a:solidFill>
              </a:rPr>
              <a:pPr/>
              <a:t>11/10/2014</a:t>
            </a:fld>
            <a:endParaRPr lang="en-US">
              <a:solidFill>
                <a:srgbClr val="D2533C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2533C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37FFC-210C-4854-8933-5585CA416495}" type="slidenum">
              <a:rPr lang="en-US" smtClean="0">
                <a:solidFill>
                  <a:srgbClr val="D2533C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D2533C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1840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CD598-87BE-48C7-83B7-98A4637F8418}" type="datetimeFigureOut">
              <a:rPr lang="en-US" smtClean="0">
                <a:solidFill>
                  <a:srgbClr val="D2533C">
                    <a:shade val="90000"/>
                  </a:srgbClr>
                </a:solidFill>
              </a:rPr>
              <a:pPr/>
              <a:t>11/10/2014</a:t>
            </a:fld>
            <a:endParaRPr lang="en-US">
              <a:solidFill>
                <a:srgbClr val="D2533C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2533C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37FFC-210C-4854-8933-5585CA416495}" type="slidenum">
              <a:rPr lang="en-US" smtClean="0">
                <a:solidFill>
                  <a:srgbClr val="D2533C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D2533C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9735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CD598-87BE-48C7-83B7-98A4637F8418}" type="datetimeFigureOut">
              <a:rPr lang="en-US" smtClean="0">
                <a:solidFill>
                  <a:srgbClr val="D2533C">
                    <a:shade val="90000"/>
                  </a:srgbClr>
                </a:solidFill>
              </a:rPr>
              <a:pPr/>
              <a:t>11/10/2014</a:t>
            </a:fld>
            <a:endParaRPr lang="en-US">
              <a:solidFill>
                <a:srgbClr val="D2533C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2533C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37FFC-210C-4854-8933-5585CA416495}" type="slidenum">
              <a:rPr lang="en-US" smtClean="0">
                <a:solidFill>
                  <a:srgbClr val="D2533C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D2533C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864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CD598-87BE-48C7-83B7-98A4637F8418}" type="datetimeFigureOut">
              <a:rPr lang="en-US" smtClean="0">
                <a:solidFill>
                  <a:srgbClr val="D2533C">
                    <a:shade val="90000"/>
                  </a:srgbClr>
                </a:solidFill>
              </a:rPr>
              <a:pPr/>
              <a:t>11/10/2014</a:t>
            </a:fld>
            <a:endParaRPr lang="en-US">
              <a:solidFill>
                <a:srgbClr val="D2533C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2533C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37FFC-210C-4854-8933-5585CA416495}" type="slidenum">
              <a:rPr lang="en-US" smtClean="0">
                <a:solidFill>
                  <a:srgbClr val="D2533C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D2533C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8316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CD598-87BE-48C7-83B7-98A4637F8418}" type="datetimeFigureOut">
              <a:rPr lang="en-US" smtClean="0">
                <a:solidFill>
                  <a:srgbClr val="D2533C">
                    <a:shade val="90000"/>
                  </a:srgbClr>
                </a:solidFill>
              </a:rPr>
              <a:pPr/>
              <a:t>11/10/2014</a:t>
            </a:fld>
            <a:endParaRPr lang="en-US">
              <a:solidFill>
                <a:srgbClr val="D2533C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2533C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3D37FFC-210C-4854-8933-5585CA416495}" type="slidenum">
              <a:rPr lang="en-US" smtClean="0">
                <a:solidFill>
                  <a:srgbClr val="D2533C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D2533C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srgbClr val="292934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srgbClr val="29293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4963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srgbClr val="292934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srgbClr val="292934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67CD598-87BE-48C7-83B7-98A4637F8418}" type="datetimeFigureOut">
              <a:rPr lang="en-US" smtClean="0">
                <a:solidFill>
                  <a:srgbClr val="D2533C">
                    <a:shade val="90000"/>
                  </a:srgbClr>
                </a:solidFill>
              </a:rPr>
              <a:pPr/>
              <a:t>11/10/2014</a:t>
            </a:fld>
            <a:endParaRPr lang="en-US">
              <a:solidFill>
                <a:srgbClr val="D2533C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>
              <a:solidFill>
                <a:srgbClr val="D2533C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3D37FFC-210C-4854-8933-5585CA416495}" type="slidenum">
              <a:rPr lang="en-US" smtClean="0">
                <a:solidFill>
                  <a:srgbClr val="D2533C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D2533C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srgbClr val="292934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srgbClr val="292934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35608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Taylorsville Elementary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 SCHOOL WHERE EVERYONE BELONGS</a:t>
            </a:r>
            <a:endParaRPr lang="en-US" dirty="0"/>
          </a:p>
        </p:txBody>
      </p:sp>
      <p:pic>
        <p:nvPicPr>
          <p:cNvPr id="3074" name="Picture 2" descr="C:\Documents and Settings\workstation\Local Settings\Temporary Internet Files\Content.IE5\A4RFSFJI\MC90008905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800000" flipV="1">
            <a:off x="3776472" y="4331055"/>
            <a:ext cx="1591056" cy="184114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69667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Bullying is INTENTIONAL…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pPr algn="l">
              <a:buFont typeface="Arial" pitchFamily="34" charset="0"/>
              <a:buChar char="•"/>
            </a:pPr>
            <a:r>
              <a:rPr lang="en-US" dirty="0" smtClean="0"/>
              <a:t>Harass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Ridicule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Humiliate 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Intimidate 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Harm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3215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HOW DO YOU DEFINE BULLYING 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It </a:t>
            </a:r>
            <a:r>
              <a:rPr lang="en-US" smtClean="0"/>
              <a:t>is intentional, </a:t>
            </a:r>
            <a:r>
              <a:rPr lang="en-US" dirty="0" smtClean="0"/>
              <a:t>unwanted, </a:t>
            </a:r>
            <a:r>
              <a:rPr lang="en-US" b="1" u="sng" dirty="0" smtClean="0"/>
              <a:t>repeated</a:t>
            </a:r>
            <a:r>
              <a:rPr lang="en-US" dirty="0" smtClean="0"/>
              <a:t> acts or gestures.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892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	TYPES OF BULLYING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pPr algn="l">
              <a:buFont typeface="Arial" pitchFamily="34" charset="0"/>
              <a:buChar char="•"/>
            </a:pPr>
            <a:r>
              <a:rPr lang="en-US" dirty="0" smtClean="0"/>
              <a:t>Physical Bullying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Verbal Bulling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Social/Relational Bullying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Electronic/Written Communication</a:t>
            </a:r>
          </a:p>
          <a:p>
            <a:pPr algn="l">
              <a:buFont typeface="Arial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1277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KEY POINTS TO REMEMBER ABOUT BULLYING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REPEATED—It happens more than just once.</a:t>
            </a:r>
          </a:p>
          <a:p>
            <a:r>
              <a:rPr lang="en-US" dirty="0" smtClean="0"/>
              <a:t>INTENTIONAL—It is done just to be mean.</a:t>
            </a:r>
          </a:p>
          <a:p>
            <a:r>
              <a:rPr lang="en-US" dirty="0" smtClean="0"/>
              <a:t>IMBALANCE OF POWER—You are afraid.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3660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WHAT DO YOU DO IF YOU THINK YOU ARE BEING BULLIED 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/>
              <a:t>TRUSTED ADULTS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WHO ARE THEY?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4016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WHEN DO YOU REPORT THE INCIDENT?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algn="ctr"/>
            <a:r>
              <a:rPr lang="en-US" dirty="0" smtClean="0"/>
              <a:t>IMMEDIATELY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5434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94</Words>
  <Application>Microsoft Office PowerPoint</Application>
  <PresentationFormat>On-screen Show (4:3)</PresentationFormat>
  <Paragraphs>28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Flow</vt:lpstr>
      <vt:lpstr>Taylorsville Elementary</vt:lpstr>
      <vt:lpstr>Bullying is INTENTIONAL…</vt:lpstr>
      <vt:lpstr>HOW DO YOU DEFINE BULLYING ?</vt:lpstr>
      <vt:lpstr> TYPES OF BULLYING</vt:lpstr>
      <vt:lpstr>KEY POINTS TO REMEMBER ABOUT BULLYING</vt:lpstr>
      <vt:lpstr>WHAT DO YOU DO IF YOU THINK YOU ARE BEING BULLIED ?</vt:lpstr>
      <vt:lpstr>WHEN DO YOU REPORT THE INCIDENT?</vt:lpstr>
    </vt:vector>
  </TitlesOfParts>
  <Company>Bartholomew Consolidated School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Taylorsville Elementary</dc:title>
  <dc:creator>None</dc:creator>
  <cp:lastModifiedBy>None</cp:lastModifiedBy>
  <cp:revision>1</cp:revision>
  <dcterms:created xsi:type="dcterms:W3CDTF">2014-10-20T17:39:17Z</dcterms:created>
  <dcterms:modified xsi:type="dcterms:W3CDTF">2014-11-10T15:13:04Z</dcterms:modified>
</cp:coreProperties>
</file>